
<file path=[Content_Types].xml><?xml version="1.0" encoding="utf-8"?>
<Types xmlns="http://schemas.openxmlformats.org/package/2006/content-types">
  <Default Extension="bin" ContentType="application/vnd.openxmlformats-officedocument.presentationml.printerSettings"/>
  <Override PartName="/docProps/core.xml" ContentType="application/vnd.openxmlformats-package.core-properties+xml"/>
  <Default Extension="gif" ContentType="image/gif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Layouts/slideLayout9.xml" ContentType="application/vnd.openxmlformats-officedocument.presentationml.slideLayout+xml"/>
  <Override PartName="/ppt/tableStyles.xml" ContentType="application/vnd.openxmlformats-officedocument.presentationml.tableStyles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Default Extension="png" ContentType="image/pn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09" d="100"/>
          <a:sy n="109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826B-6A73-E042-B336-8CCCE1DC2992}" type="datetimeFigureOut">
              <a:rPr lang="en-US" smtClean="0"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5A8C-AC6A-BC46-9279-3F7A5517F3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826B-6A73-E042-B336-8CCCE1DC2992}" type="datetimeFigureOut">
              <a:rPr lang="en-US" smtClean="0"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5A8C-AC6A-BC46-9279-3F7A5517F3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826B-6A73-E042-B336-8CCCE1DC2992}" type="datetimeFigureOut">
              <a:rPr lang="en-US" smtClean="0"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5A8C-AC6A-BC46-9279-3F7A5517F3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826B-6A73-E042-B336-8CCCE1DC2992}" type="datetimeFigureOut">
              <a:rPr lang="en-US" smtClean="0"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5A8C-AC6A-BC46-9279-3F7A5517F3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826B-6A73-E042-B336-8CCCE1DC2992}" type="datetimeFigureOut">
              <a:rPr lang="en-US" smtClean="0"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5A8C-AC6A-BC46-9279-3F7A5517F3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826B-6A73-E042-B336-8CCCE1DC2992}" type="datetimeFigureOut">
              <a:rPr lang="en-US" smtClean="0"/>
              <a:t>11/2/09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5A8C-AC6A-BC46-9279-3F7A5517F3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826B-6A73-E042-B336-8CCCE1DC2992}" type="datetimeFigureOut">
              <a:rPr lang="en-US" smtClean="0"/>
              <a:t>11/2/09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5A8C-AC6A-BC46-9279-3F7A5517F3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826B-6A73-E042-B336-8CCCE1DC2992}" type="datetimeFigureOut">
              <a:rPr lang="en-US" smtClean="0"/>
              <a:t>11/2/09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5A8C-AC6A-BC46-9279-3F7A5517F3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826B-6A73-E042-B336-8CCCE1DC2992}" type="datetimeFigureOut">
              <a:rPr lang="en-US" smtClean="0"/>
              <a:t>11/2/09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5A8C-AC6A-BC46-9279-3F7A5517F3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826B-6A73-E042-B336-8CCCE1DC2992}" type="datetimeFigureOut">
              <a:rPr lang="en-US" smtClean="0"/>
              <a:t>11/2/09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5A8C-AC6A-BC46-9279-3F7A5517F3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826B-6A73-E042-B336-8CCCE1DC2992}" type="datetimeFigureOut">
              <a:rPr lang="en-US" smtClean="0"/>
              <a:t>11/2/09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5A8C-AC6A-BC46-9279-3F7A5517F3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8826B-6A73-E042-B336-8CCCE1DC2992}" type="datetimeFigureOut">
              <a:rPr lang="en-US" smtClean="0"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F5A8C-AC6A-BC46-9279-3F7A5517F3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Words are signs of natural facts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11s000901d4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33400"/>
            <a:ext cx="7759700" cy="523650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20080223-language-pictograph-scorpion%20Nolls.jpg"/>
          <p:cNvPicPr>
            <a:picLocks noGrp="1" noChangeAspect="1"/>
          </p:cNvPicPr>
          <p:nvPr>
            <p:ph idx="1"/>
          </p:nvPr>
        </p:nvPicPr>
        <p:blipFill>
          <a:blip r:embed="rId2"/>
          <a:srcRect t="-17886" b="-17886"/>
          <a:stretch>
            <a:fillRect/>
          </a:stretch>
        </p:blipFill>
        <p:spPr>
          <a:xfrm>
            <a:off x="457200" y="1219200"/>
            <a:ext cx="8229600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hines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85750"/>
            <a:ext cx="7239000" cy="6350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ntitled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5" y="152400"/>
            <a:ext cx="5132251" cy="6477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ㅇ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371600"/>
            <a:ext cx="6661150" cy="508053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</Words>
  <Application>Microsoft Macintosh PowerPoint</Application>
  <PresentationFormat>On-screen Show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Words are signs of natural facts</vt:lpstr>
      <vt:lpstr>Slide 2</vt:lpstr>
      <vt:lpstr>Slide 3</vt:lpstr>
      <vt:lpstr>Slide 4</vt:lpstr>
      <vt:lpstr>Slide 5</vt:lpstr>
      <vt:lpstr>Slide 6</vt:lpstr>
    </vt:vector>
  </TitlesOfParts>
  <Company>Mercersburg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 are signs of natural facts</dc:title>
  <dc:creator>Mercersburg Academy</dc:creator>
  <cp:lastModifiedBy>Mercersburg Academy</cp:lastModifiedBy>
  <cp:revision>1</cp:revision>
  <dcterms:created xsi:type="dcterms:W3CDTF">2009-11-02T22:26:17Z</dcterms:created>
  <dcterms:modified xsi:type="dcterms:W3CDTF">2009-11-02T22:30:33Z</dcterms:modified>
</cp:coreProperties>
</file>